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60" r:id="rId4"/>
    <p:sldId id="264" r:id="rId5"/>
    <p:sldId id="273" r:id="rId6"/>
    <p:sldId id="275" r:id="rId7"/>
    <p:sldId id="276" r:id="rId8"/>
    <p:sldId id="277" r:id="rId9"/>
    <p:sldId id="278" r:id="rId10"/>
    <p:sldId id="279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3108" y="90872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Профессии в картинах русских художников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987824" y="3068960"/>
            <a:ext cx="3096344" cy="3374909"/>
            <a:chOff x="2987824" y="3068960"/>
            <a:chExt cx="3096344" cy="3374909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6016" y1="14167" x2="6016" y2="1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068960"/>
              <a:ext cx="3096344" cy="337490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528">
              <a:off x="4710798" y="3547300"/>
              <a:ext cx="1059900" cy="7949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5940152" y="4509120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Кошкина Г.Ф.,</a:t>
            </a:r>
          </a:p>
          <a:p>
            <a:r>
              <a:rPr lang="ru-RU" sz="1400" dirty="0"/>
              <a:t>учитель английского языка</a:t>
            </a:r>
          </a:p>
          <a:p>
            <a:r>
              <a:rPr lang="ru-RU" sz="1400" dirty="0"/>
              <a:t> МБОУ СОШ сельского поселения «Посёлок Токи» Хабаровского края</a:t>
            </a:r>
          </a:p>
          <a:p>
            <a:r>
              <a:rPr lang="ru-RU" sz="1400" dirty="0"/>
              <a:t>2016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73"/>
            </a:avLst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8;&#1085;&#1075;&#1088;&#1077;&#1076;&#1080;&#1077;&#1085;&#1090;&#1099;%20&#1076;&#1083;&#1103;%20&#1090;&#1086;&#1088;&#1090;&#1072;%20&#1095;&#1077;&#1088;&#1077;&#1087;&#1072;&#1093;&#1072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0"/>
            <a:ext cx="6330278" cy="5445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114164"/>
            <a:ext cx="56166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«Математика – царица наук»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«Я люблю математику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только потому,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что она находит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применение в технике,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но и потому,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что она красива»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Петер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Ропсе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9" y="260648"/>
            <a:ext cx="5940152" cy="29390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173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В строительстве без математики никак не обойтись. Посудите сами: Надо уметь измерять высоту, ширину, длину предметов? Надо.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Надо </a:t>
            </a:r>
            <a:r>
              <a:rPr lang="ru-RU" sz="2000" dirty="0">
                <a:solidFill>
                  <a:schemeClr val="bg1"/>
                </a:solidFill>
              </a:rPr>
              <a:t>уметь вычислять размеры дверей, окон, комнат, квартир? Надо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Как подсчитать количество нужного строительного материала, если не знаешь математику? Никак!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12" y="3709076"/>
            <a:ext cx="4075579" cy="305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4" y="3709076"/>
            <a:ext cx="4543538" cy="3017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4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59520" y="83929"/>
            <a:ext cx="5032546" cy="54261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 математики друзья, </a:t>
            </a:r>
          </a:p>
          <a:p>
            <a:pPr algn="ctr"/>
            <a:r>
              <a:rPr lang="ru-RU" sz="2400" b="1" dirty="0" smtClean="0"/>
              <a:t>В жизни нам ни как нельзя,</a:t>
            </a:r>
          </a:p>
          <a:p>
            <a:pPr algn="ctr"/>
            <a:r>
              <a:rPr lang="ru-RU" sz="2400" b="1" dirty="0" smtClean="0"/>
              <a:t>Посчитать зарплату в срок ,</a:t>
            </a:r>
          </a:p>
          <a:p>
            <a:pPr algn="ctr"/>
            <a:r>
              <a:rPr lang="ru-RU" sz="2400" b="1" dirty="0" smtClean="0"/>
              <a:t> И купить продукты впрок. </a:t>
            </a:r>
          </a:p>
          <a:p>
            <a:pPr algn="ctr"/>
            <a:r>
              <a:rPr lang="ru-RU" sz="2400" b="1" dirty="0" smtClean="0"/>
              <a:t>Время верно рассчитать, </a:t>
            </a:r>
          </a:p>
          <a:p>
            <a:pPr algn="ctr"/>
            <a:r>
              <a:rPr lang="ru-RU" sz="2400" b="1" dirty="0"/>
              <a:t>Ч</a:t>
            </a:r>
            <a:r>
              <a:rPr lang="ru-RU" sz="2400" b="1" dirty="0" smtClean="0"/>
              <a:t>тобы нам не опоздать,</a:t>
            </a:r>
          </a:p>
          <a:p>
            <a:pPr algn="ctr"/>
            <a:r>
              <a:rPr lang="ru-RU" sz="2400" b="1" dirty="0" smtClean="0"/>
              <a:t>Взвесить нам продукты в тесто  </a:t>
            </a:r>
          </a:p>
          <a:p>
            <a:pPr algn="ctr"/>
            <a:r>
              <a:rPr lang="ru-RU" sz="2400" b="1" dirty="0" smtClean="0"/>
              <a:t>И измерить наше место, </a:t>
            </a:r>
          </a:p>
          <a:p>
            <a:pPr algn="ctr"/>
            <a:r>
              <a:rPr lang="ru-RU" sz="2400" b="1" dirty="0"/>
              <a:t>К</a:t>
            </a:r>
            <a:r>
              <a:rPr lang="ru-RU" sz="2400" b="1" dirty="0" smtClean="0"/>
              <a:t>омод в квартиру подобрать </a:t>
            </a:r>
          </a:p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 размерам рассчитать </a:t>
            </a:r>
          </a:p>
          <a:p>
            <a:pPr algn="ctr"/>
            <a:r>
              <a:rPr lang="ru-RU" sz="2400" b="1" dirty="0" smtClean="0"/>
              <a:t>Все мы любим без сомненья </a:t>
            </a:r>
          </a:p>
          <a:p>
            <a:pPr algn="ctr"/>
            <a:r>
              <a:rPr lang="ru-RU" sz="2400" b="1" dirty="0" smtClean="0"/>
              <a:t>Математику друзья, </a:t>
            </a:r>
          </a:p>
          <a:p>
            <a:pPr algn="ctr"/>
            <a:r>
              <a:rPr lang="ru-RU" sz="2400" b="1" dirty="0" smtClean="0"/>
              <a:t>Применяйте знания,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Ш</a:t>
            </a:r>
            <a:r>
              <a:rPr lang="ru-RU" sz="2400" b="1" dirty="0" smtClean="0"/>
              <a:t>кольные в</a:t>
            </a:r>
            <a:r>
              <a:rPr lang="ru-RU" sz="2400" b="1" dirty="0"/>
              <a:t>с</a:t>
            </a:r>
            <a:r>
              <a:rPr lang="ru-RU" sz="2400" b="1" dirty="0" smtClean="0"/>
              <a:t>егда! 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 flipH="1">
            <a:off x="3059717" y="1437044"/>
            <a:ext cx="408542" cy="392135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00" y="4282277"/>
            <a:ext cx="2717426" cy="2405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" y="4282277"/>
            <a:ext cx="2381371" cy="24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96" y="-194670"/>
            <a:ext cx="6167672" cy="7052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1" y="260648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06663"/>
            <a:ext cx="5384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Роли исполняли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Ученик  -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Ладыко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Артур, 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тличница – Тарханова Ксения,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Ученики 3 «А» класс МАОУ «СОШ №  87» и </a:t>
            </a:r>
          </a:p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Варова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Анна Александровна – учитель начальных классов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84" y="2636912"/>
            <a:ext cx="4983922" cy="357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8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59" y="538673"/>
            <a:ext cx="6458717" cy="18137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</a:rPr>
              <a:t>Основой всех наук, изучаемых нами в школе является математика. Не зря говорят, что математика – царица наук. Математика – это язык, на котором говорят все точные </a:t>
            </a:r>
            <a:r>
              <a:rPr lang="ru-RU" sz="2400" i="1" dirty="0" smtClean="0">
                <a:solidFill>
                  <a:schemeClr val="bg1"/>
                </a:solidFill>
              </a:rPr>
              <a:t>науки.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1" y="222945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D4B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D4B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74" y="3269287"/>
            <a:ext cx="6927402" cy="337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97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90062" y="332656"/>
            <a:ext cx="6302153" cy="26602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Где нам математика может пригодиться?</a:t>
            </a:r>
          </a:p>
          <a:p>
            <a:pPr algn="ctr"/>
            <a:r>
              <a:rPr lang="ru-RU" sz="2400" b="1" dirty="0" smtClean="0"/>
              <a:t>Можем в школе мы, друзья, с вами не учиться?</a:t>
            </a:r>
          </a:p>
          <a:p>
            <a:pPr algn="ctr"/>
            <a:r>
              <a:rPr lang="ru-RU" sz="2400" b="1" dirty="0" smtClean="0"/>
              <a:t>Кто ответит на вопрос?  </a:t>
            </a:r>
          </a:p>
          <a:p>
            <a:pPr algn="ctr"/>
            <a:r>
              <a:rPr lang="ru-RU" sz="2400" b="1" dirty="0" smtClean="0"/>
              <a:t>Тот пусть скажет точно,</a:t>
            </a:r>
          </a:p>
          <a:p>
            <a:pPr algn="ctr"/>
            <a:r>
              <a:rPr lang="ru-RU" sz="2400" b="1" dirty="0" smtClean="0"/>
              <a:t> Нужна она, а может нет?</a:t>
            </a:r>
          </a:p>
          <a:p>
            <a:pPr algn="ctr"/>
            <a:r>
              <a:rPr lang="ru-RU" sz="2400" b="1" dirty="0" smtClean="0"/>
              <a:t> Сам </a:t>
            </a:r>
            <a:r>
              <a:rPr lang="ru-RU" sz="2400" b="1" dirty="0"/>
              <a:t>н</a:t>
            </a:r>
            <a:r>
              <a:rPr lang="ru-RU" sz="2400" b="1" dirty="0" smtClean="0"/>
              <a:t>е знаю точно! 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11" y="11501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D4B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D4B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39" y="3005429"/>
            <a:ext cx="4041998" cy="357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8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188640"/>
            <a:ext cx="5760640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Артур, давай с тобой вместе будем разбираться! Надеюсь, что у нас все будет получаться!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08512" y="1487368"/>
            <a:ext cx="3960440" cy="5040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48" y="1459918"/>
            <a:ext cx="3932988" cy="509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9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188639"/>
            <a:ext cx="5904656" cy="194421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C математикой мы встречаемся везде, на каждом шагу, с утра и до вечера. Просыпаясь, мы смотрим на </a:t>
            </a:r>
            <a:r>
              <a:rPr lang="ru-RU" sz="2400" dirty="0" smtClean="0"/>
              <a:t>часы, составляем режим дня, чтобы не опаздывать и все успевать.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0193"/>
            <a:ext cx="5034766" cy="377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17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332656"/>
            <a:ext cx="6120680" cy="2520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Даже в игре без математики трудно. Чтобы организовать </a:t>
            </a:r>
            <a:r>
              <a:rPr lang="ru-RU" sz="2400" dirty="0" smtClean="0"/>
              <a:t>спортивную игру, </a:t>
            </a:r>
            <a:r>
              <a:rPr lang="ru-RU" sz="2400" dirty="0"/>
              <a:t>нужно суметь разметить спортивную площадку, </a:t>
            </a:r>
            <a:r>
              <a:rPr lang="ru-RU" sz="2400" dirty="0" smtClean="0"/>
              <a:t>подсчитать инвентарь, подвести итоги.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" y="3845919"/>
            <a:ext cx="2987709" cy="2240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55" y="3859424"/>
            <a:ext cx="2987709" cy="2240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63" y="3845919"/>
            <a:ext cx="3017225" cy="226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1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116631"/>
            <a:ext cx="5365229" cy="3600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Математика в кулинарии имеет большое значение, так как для приготовления любого блюда должен соблюдаться рецепт. В рецепте указывается точное соотношение продуктов, которое необходимо соблюдать в процессе приготовления. При взвешивании продуктов в кулинарии используются математические величины масса и объём. Ими тоже необходимо уметь пользоваться. Единицы времени играют далеко не последнюю роль в приготовлении блюд.  Приготовленные блюда нужно умело делить на порции, в чём нам опять же поможет математика</a:t>
            </a:r>
            <a:r>
              <a:rPr lang="ru-RU" sz="1400" dirty="0"/>
              <a:t>.  </a:t>
            </a:r>
            <a:r>
              <a:rPr lang="ru-RU" sz="1400" dirty="0">
                <a:hlinkClick r:id="rId2" action="ppaction://hlinkfile"/>
              </a:rPr>
              <a:t> </a:t>
            </a:r>
            <a:endParaRPr lang="ru-RU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435187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69094"/>
            <a:ext cx="5340085" cy="300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:\альмира  картинки по математике\i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667" y="3769094"/>
            <a:ext cx="3388221" cy="300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188639"/>
            <a:ext cx="6444208" cy="28803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r>
              <a:rPr lang="ru-RU" sz="2000" dirty="0"/>
              <a:t>Математика в торговле имеет важнее всего. Работники торговли должны хорошо знать числа, уметь их складывать и вычитать, умножать и делить. Без этого продавцы не смогли бы сосчитать товар в магазине. Не могли бы вести ведомости расхода и прихода прибыли в магазине. С помощью математических вычислений продавцы считают стоимость приобретённого покупателем товара, отсчитывают сдачу.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58" y="3306500"/>
            <a:ext cx="4256022" cy="3192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5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188640"/>
            <a:ext cx="6151881" cy="24171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Как говорится, семь раз отмерь, один раз отрежь.</a:t>
            </a:r>
          </a:p>
          <a:p>
            <a:pPr>
              <a:buNone/>
            </a:pPr>
            <a:r>
              <a:rPr lang="ru-RU" sz="2400" dirty="0"/>
              <a:t>Прежде чем сшить </a:t>
            </a:r>
            <a:r>
              <a:rPr lang="ru-RU" sz="2400" dirty="0" smtClean="0"/>
              <a:t>игрушку, необходимо с помощью математических подсчетов, выполнить раскрой основы, подсчитать необходимые инструменты.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7" y="-2477"/>
            <a:ext cx="25241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943074" y="2024758"/>
            <a:ext cx="221461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8491847">
            <a:off x="2997650" y="1399225"/>
            <a:ext cx="504666" cy="3751888"/>
          </a:xfrm>
          <a:prstGeom prst="triangle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92000">
                <a:srgbClr val="CEDAF0"/>
              </a:gs>
              <a:gs pos="43000">
                <a:srgbClr val="CAD7EF"/>
              </a:gs>
              <a:gs pos="50000">
                <a:srgbClr val="D2DDF1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96873"/>
            <a:ext cx="3986313" cy="3968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5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502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в картинах русских художников</dc:title>
  <dc:creator>galya</dc:creator>
  <cp:lastModifiedBy>Пользователь Windows</cp:lastModifiedBy>
  <cp:revision>71</cp:revision>
  <dcterms:created xsi:type="dcterms:W3CDTF">2016-08-30T08:16:36Z</dcterms:created>
  <dcterms:modified xsi:type="dcterms:W3CDTF">2017-12-18T19:13:10Z</dcterms:modified>
</cp:coreProperties>
</file>